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41555-EACD-40A7-8B78-86203003CD42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22D88-90FF-44C2-828E-C9DBC4C58A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n-US" b="1" u="sng" dirty="0" smtClean="0">
                <a:latin typeface="Arial" charset="0"/>
                <a:cs typeface="Arial" charset="0"/>
              </a:rPr>
              <a:t>Final Project – Part 2: Eco-Web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You are the center of the web!!!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out from you: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Choose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least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20 different things from your list.</a:t>
            </a: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from list items: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The natural resource each item comes from.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layer of web spreading from natural resources:</a:t>
            </a:r>
          </a:p>
          <a:p>
            <a:pPr lvl="1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How long that item lasts before disposal/replaced.</a:t>
            </a: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b="1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layer of web spreading from time:</a:t>
            </a:r>
          </a:p>
          <a:p>
            <a:pPr lvl="1"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you are going to be more environmentally friendly for each item.</a:t>
            </a:r>
          </a:p>
          <a:p>
            <a:pPr lvl="1">
              <a:buFont typeface="Arial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	***Make this layer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STAND OUT!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***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buFont typeface="Arial" charset="0"/>
              <a:buNone/>
              <a:defRPr/>
            </a:pP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495300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6000" b="1" u="sng" dirty="0" smtClean="0"/>
              <a:t>Model Personal Eco-Web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228600" y="5257800"/>
            <a:ext cx="1447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000" b="1" dirty="0"/>
              <a:t>YOU!</a:t>
            </a:r>
          </a:p>
        </p:txBody>
      </p:sp>
      <p:sp>
        <p:nvSpPr>
          <p:cNvPr id="5" name="Oval 4"/>
          <p:cNvSpPr/>
          <p:nvPr/>
        </p:nvSpPr>
        <p:spPr>
          <a:xfrm>
            <a:off x="1066800" y="2971800"/>
            <a:ext cx="1295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/>
              <a:t>Item</a:t>
            </a:r>
          </a:p>
        </p:txBody>
      </p:sp>
      <p:sp>
        <p:nvSpPr>
          <p:cNvPr id="6" name="Oval 5"/>
          <p:cNvSpPr/>
          <p:nvPr/>
        </p:nvSpPr>
        <p:spPr>
          <a:xfrm>
            <a:off x="2971800" y="3276600"/>
            <a:ext cx="22098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/>
              <a:t>Natural Resource</a:t>
            </a:r>
          </a:p>
        </p:txBody>
      </p:sp>
      <p:sp>
        <p:nvSpPr>
          <p:cNvPr id="7" name="Oval 6"/>
          <p:cNvSpPr/>
          <p:nvPr/>
        </p:nvSpPr>
        <p:spPr>
          <a:xfrm>
            <a:off x="7010400" y="0"/>
            <a:ext cx="2133600" cy="3200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u="sng" dirty="0">
                <a:solidFill>
                  <a:srgbClr val="FFFF00"/>
                </a:solidFill>
              </a:rPr>
              <a:t>HOW</a:t>
            </a:r>
            <a:r>
              <a:rPr lang="en-US" sz="2400" b="1" dirty="0"/>
              <a:t>  to reduce, reuse, recycle, or change what you use.</a:t>
            </a:r>
          </a:p>
        </p:txBody>
      </p:sp>
      <p:sp>
        <p:nvSpPr>
          <p:cNvPr id="8" name="Oval 7"/>
          <p:cNvSpPr/>
          <p:nvPr/>
        </p:nvSpPr>
        <p:spPr>
          <a:xfrm>
            <a:off x="3886200" y="1524000"/>
            <a:ext cx="2209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/>
              <a:t>Time before disposal</a:t>
            </a:r>
          </a:p>
        </p:txBody>
      </p:sp>
      <p:cxnSp>
        <p:nvCxnSpPr>
          <p:cNvPr id="10" name="Straight Arrow Connector 9"/>
          <p:cNvCxnSpPr>
            <a:stCxn id="4" idx="7"/>
            <a:endCxn id="5" idx="3"/>
          </p:cNvCxnSpPr>
          <p:nvPr/>
        </p:nvCxnSpPr>
        <p:spPr>
          <a:xfrm rot="16200000" flipV="1">
            <a:off x="469107" y="4475956"/>
            <a:ext cx="1782762" cy="206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6"/>
          </p:cNvCxnSpPr>
          <p:nvPr/>
        </p:nvCxnSpPr>
        <p:spPr>
          <a:xfrm>
            <a:off x="2362200" y="3390900"/>
            <a:ext cx="914400" cy="114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4"/>
          </p:cNvCxnSpPr>
          <p:nvPr/>
        </p:nvCxnSpPr>
        <p:spPr>
          <a:xfrm rot="5400000" flipH="1" flipV="1">
            <a:off x="4629150" y="2990850"/>
            <a:ext cx="381000" cy="342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2"/>
          </p:cNvCxnSpPr>
          <p:nvPr/>
        </p:nvCxnSpPr>
        <p:spPr>
          <a:xfrm flipV="1">
            <a:off x="6019800" y="16002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04" name="TextBox 19"/>
          <p:cNvSpPr txBox="1">
            <a:spLocks noChangeArrowheads="1"/>
          </p:cNvSpPr>
          <p:nvPr/>
        </p:nvSpPr>
        <p:spPr bwMode="auto">
          <a:xfrm>
            <a:off x="533400" y="4795838"/>
            <a:ext cx="914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Start</a:t>
            </a:r>
          </a:p>
        </p:txBody>
      </p:sp>
      <p:sp>
        <p:nvSpPr>
          <p:cNvPr id="8205" name="TextBox 20"/>
          <p:cNvSpPr txBox="1">
            <a:spLocks noChangeArrowheads="1"/>
          </p:cNvSpPr>
          <p:nvPr/>
        </p:nvSpPr>
        <p:spPr bwMode="auto">
          <a:xfrm>
            <a:off x="1066800" y="25146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1</a:t>
            </a:r>
          </a:p>
        </p:txBody>
      </p:sp>
      <p:sp>
        <p:nvSpPr>
          <p:cNvPr id="8206" name="TextBox 21"/>
          <p:cNvSpPr txBox="1">
            <a:spLocks noChangeArrowheads="1"/>
          </p:cNvSpPr>
          <p:nvPr/>
        </p:nvSpPr>
        <p:spPr bwMode="auto">
          <a:xfrm>
            <a:off x="3505200" y="47244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2</a:t>
            </a:r>
          </a:p>
        </p:txBody>
      </p:sp>
      <p:sp>
        <p:nvSpPr>
          <p:cNvPr id="8207" name="TextBox 22"/>
          <p:cNvSpPr txBox="1">
            <a:spLocks noChangeArrowheads="1"/>
          </p:cNvSpPr>
          <p:nvPr/>
        </p:nvSpPr>
        <p:spPr bwMode="auto">
          <a:xfrm>
            <a:off x="4343400" y="10668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3</a:t>
            </a:r>
          </a:p>
        </p:txBody>
      </p:sp>
      <p:sp>
        <p:nvSpPr>
          <p:cNvPr id="8208" name="TextBox 23"/>
          <p:cNvSpPr txBox="1">
            <a:spLocks noChangeArrowheads="1"/>
          </p:cNvSpPr>
          <p:nvPr/>
        </p:nvSpPr>
        <p:spPr bwMode="auto">
          <a:xfrm>
            <a:off x="7467600" y="31242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Layer 4</a:t>
            </a:r>
          </a:p>
        </p:txBody>
      </p:sp>
      <p:pic>
        <p:nvPicPr>
          <p:cNvPr id="82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7322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Oval 27"/>
          <p:cNvSpPr/>
          <p:nvPr/>
        </p:nvSpPr>
        <p:spPr>
          <a:xfrm rot="-660000">
            <a:off x="6629400" y="4830763"/>
            <a:ext cx="2417763" cy="35242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6200"/>
            <a:ext cx="9296400" cy="71711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You have OPTIONS!!!</a:t>
            </a:r>
            <a:endParaRPr lang="en-US" sz="4400" u="sng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3200" i="1" dirty="0">
                <a:solidFill>
                  <a:srgbClr val="002060"/>
                </a:solidFill>
                <a:latin typeface="Comic Sans MS" pitchFamily="66" charset="0"/>
              </a:rPr>
              <a:t>How would you like to display this information?</a:t>
            </a:r>
          </a:p>
          <a:p>
            <a:pPr>
              <a:defRPr/>
            </a:pPr>
            <a:r>
              <a:rPr lang="en-US" sz="3200" dirty="0">
                <a:latin typeface="Comic Sans MS" pitchFamily="66" charset="0"/>
              </a:rPr>
              <a:t>	</a:t>
            </a: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Most people make their eco-web on a poster.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You could make your eco-web online at </a:t>
            </a:r>
            <a:r>
              <a:rPr lang="en-US" sz="2600" dirty="0" smtClean="0">
                <a:latin typeface="Comic Sans MS" pitchFamily="66" charset="0"/>
              </a:rPr>
              <a:t>mindmeister.com </a:t>
            </a:r>
            <a:r>
              <a:rPr lang="en-US" sz="2600" dirty="0">
                <a:latin typeface="Comic Sans MS" pitchFamily="66" charset="0"/>
              </a:rPr>
              <a:t>or a similar website.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You could also make it in a program like Inspiration.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>
              <a:defRPr/>
            </a:pPr>
            <a:r>
              <a:rPr lang="en-US" sz="2600" dirty="0">
                <a:latin typeface="Comic Sans MS" pitchFamily="66" charset="0"/>
              </a:rPr>
              <a:t>  - Do you have another idea how you can display the same information in a different way</a:t>
            </a:r>
            <a:r>
              <a:rPr lang="en-US" sz="2600" dirty="0" smtClean="0">
                <a:latin typeface="Comic Sans MS" pitchFamily="66" charset="0"/>
              </a:rPr>
              <a:t>?</a:t>
            </a:r>
          </a:p>
          <a:p>
            <a:pPr>
              <a:defRPr/>
            </a:pPr>
            <a:endParaRPr lang="en-US" sz="260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**Please fill out the Part 2 Plan slip and check in with teacher for plan approval.**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Final Project – Part 2: Eco-Web</vt:lpstr>
      <vt:lpstr>Model Personal Eco-Web </vt:lpstr>
      <vt:lpstr>Slide 3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– Part 2: Eco-Web</dc:title>
  <dc:creator>User</dc:creator>
  <cp:lastModifiedBy>User</cp:lastModifiedBy>
  <cp:revision>1</cp:revision>
  <dcterms:created xsi:type="dcterms:W3CDTF">2010-01-19T17:10:57Z</dcterms:created>
  <dcterms:modified xsi:type="dcterms:W3CDTF">2010-01-19T17:11:35Z</dcterms:modified>
</cp:coreProperties>
</file>